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llamo ___________ Clase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fecha es el  4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2016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45: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45a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138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Me llamo ___________ Clase 602  La fecha es el  4 de febrero del 2016</vt:lpstr>
      <vt:lpstr>Practica</vt:lpstr>
      <vt:lpstr>El verbo TENER</vt:lpstr>
      <vt:lpstr>Tarea # 45a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45</cp:revision>
  <cp:lastPrinted>2015-01-22T16:10:19Z</cp:lastPrinted>
  <dcterms:created xsi:type="dcterms:W3CDTF">2010-03-09T20:13:16Z</dcterms:created>
  <dcterms:modified xsi:type="dcterms:W3CDTF">2016-02-04T23:06:45Z</dcterms:modified>
</cp:coreProperties>
</file>